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8"/>
  </p:notesMasterIdLst>
  <p:sldIdLst>
    <p:sldId id="256" r:id="rId2"/>
    <p:sldId id="259" r:id="rId3"/>
    <p:sldId id="262" r:id="rId4"/>
    <p:sldId id="266" r:id="rId5"/>
    <p:sldId id="267" r:id="rId6"/>
    <p:sldId id="26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kita de Jong" initials="NdJ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0FF"/>
    <a:srgbClr val="FF5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/>
    <p:restoredTop sz="94676"/>
  </p:normalViewPr>
  <p:slideViewPr>
    <p:cSldViewPr snapToGrid="0" snapToObjects="1">
      <p:cViewPr varScale="1">
        <p:scale>
          <a:sx n="70" d="100"/>
          <a:sy n="70" d="100"/>
        </p:scale>
        <p:origin x="192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5-13T13:31:46.68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67CFE-8B52-6A4F-98D0-EF7143460A42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B512F-0EE7-BE46-9596-4FEF772DEE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905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B512F-0EE7-BE46-9596-4FEF772DEEF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494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FCF8B3F-BE9D-204A-8E12-056A512EC1F1}" type="datetimeFigureOut">
              <a:rPr lang="nl-NL" smtClean="0"/>
              <a:t>14-05-18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4E315A99-5E77-DD46-BD0F-37309A264F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9491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merican Typewriter" charset="0"/>
                <a:ea typeface="American Typewriter" charset="0"/>
                <a:cs typeface="American Typewriter" charset="0"/>
              </a:rPr>
              <a:t>Werkwoorden tegenwoordige tijd</a:t>
            </a:r>
            <a:endParaRPr lang="nl-NL" dirty="0"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u="sng" dirty="0" smtClean="0"/>
              <a:t>Regelmatig</a:t>
            </a:r>
            <a:endParaRPr lang="nl-NL" u="sng" dirty="0"/>
          </a:p>
        </p:txBody>
      </p:sp>
    </p:spTree>
    <p:extLst>
      <p:ext uri="{BB962C8B-B14F-4D97-AF65-F5344CB8AC3E}">
        <p14:creationId xmlns:p14="http://schemas.microsoft.com/office/powerpoint/2010/main" val="143478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32" y="2461260"/>
            <a:ext cx="9692640" cy="1325562"/>
          </a:xfrm>
        </p:spPr>
        <p:txBody>
          <a:bodyPr>
            <a:normAutofit/>
          </a:bodyPr>
          <a:lstStyle/>
          <a:p>
            <a:r>
              <a:rPr lang="nl-NL" sz="4800" dirty="0" smtClean="0"/>
              <a:t>Een </a:t>
            </a:r>
            <a:r>
              <a:rPr lang="nl-NL" sz="4800" dirty="0" err="1" smtClean="0"/>
              <a:t>STukje</a:t>
            </a:r>
            <a:r>
              <a:rPr lang="nl-NL" sz="4800" dirty="0" smtClean="0"/>
              <a:t> Taart EN Thee </a:t>
            </a:r>
            <a:r>
              <a:rPr lang="nl-NL" sz="4800" dirty="0" err="1" smtClean="0"/>
              <a:t>ENzo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1340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7128" y="4052316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nl-NL" sz="4800" dirty="0" smtClean="0">
                <a:solidFill>
                  <a:srgbClr val="00B0F0"/>
                </a:solidFill>
              </a:rPr>
              <a:t>E</a:t>
            </a:r>
            <a:r>
              <a:rPr lang="nl-NL" sz="4800" dirty="0" smtClean="0"/>
              <a:t>en </a:t>
            </a:r>
            <a:br>
              <a:rPr lang="nl-NL" sz="4800" dirty="0" smtClean="0"/>
            </a:br>
            <a:r>
              <a:rPr lang="nl-NL" sz="4800" dirty="0" err="1" smtClean="0">
                <a:solidFill>
                  <a:srgbClr val="00B0F0"/>
                </a:solidFill>
              </a:rPr>
              <a:t>ST</a:t>
            </a:r>
            <a:r>
              <a:rPr lang="nl-NL" sz="4800" dirty="0" err="1" smtClean="0"/>
              <a:t>ukje</a:t>
            </a:r>
            <a:r>
              <a:rPr lang="nl-NL" sz="4800" dirty="0" smtClean="0"/>
              <a:t> </a:t>
            </a:r>
            <a:br>
              <a:rPr lang="nl-NL" sz="4800" dirty="0" smtClean="0"/>
            </a:br>
            <a:r>
              <a:rPr lang="nl-NL" sz="4800" dirty="0" smtClean="0">
                <a:solidFill>
                  <a:srgbClr val="00B0F0"/>
                </a:solidFill>
              </a:rPr>
              <a:t>T</a:t>
            </a:r>
            <a:r>
              <a:rPr lang="nl-NL" sz="4800" dirty="0" smtClean="0"/>
              <a:t>aart </a:t>
            </a:r>
            <a:br>
              <a:rPr lang="nl-NL" sz="4800" dirty="0" smtClean="0"/>
            </a:br>
            <a:r>
              <a:rPr lang="nl-NL" sz="4800" dirty="0" smtClean="0">
                <a:solidFill>
                  <a:srgbClr val="00B0F0"/>
                </a:solidFill>
              </a:rPr>
              <a:t>EN</a:t>
            </a:r>
            <a:r>
              <a:rPr lang="nl-NL" sz="4800" dirty="0" smtClean="0"/>
              <a:t> </a:t>
            </a:r>
            <a:br>
              <a:rPr lang="nl-NL" sz="4800" dirty="0" smtClean="0"/>
            </a:br>
            <a:r>
              <a:rPr lang="nl-NL" sz="4800" dirty="0" smtClean="0">
                <a:solidFill>
                  <a:srgbClr val="00B0F0"/>
                </a:solidFill>
              </a:rPr>
              <a:t>T</a:t>
            </a:r>
            <a:r>
              <a:rPr lang="nl-NL" sz="4800" dirty="0" smtClean="0"/>
              <a:t>hee </a:t>
            </a:r>
            <a:br>
              <a:rPr lang="nl-NL" sz="4800" dirty="0" smtClean="0"/>
            </a:br>
            <a:r>
              <a:rPr lang="nl-NL" sz="4800" dirty="0" err="1" smtClean="0">
                <a:solidFill>
                  <a:srgbClr val="00B0F0"/>
                </a:solidFill>
              </a:rPr>
              <a:t>EN</a:t>
            </a:r>
            <a:r>
              <a:rPr lang="nl-NL" sz="4800" dirty="0" err="1" smtClean="0"/>
              <a:t>zo</a:t>
            </a:r>
            <a:endParaRPr lang="nl-NL" sz="4800" dirty="0"/>
          </a:p>
        </p:txBody>
      </p:sp>
      <p:sp>
        <p:nvSpPr>
          <p:cNvPr id="3" name="Tekstvak 2"/>
          <p:cNvSpPr txBox="1"/>
          <p:nvPr/>
        </p:nvSpPr>
        <p:spPr>
          <a:xfrm>
            <a:off x="897128" y="1592226"/>
            <a:ext cx="29067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 smtClean="0"/>
              <a:t>Ich</a:t>
            </a:r>
            <a:endParaRPr lang="nl-NL" sz="4000" dirty="0" smtClean="0"/>
          </a:p>
          <a:p>
            <a:r>
              <a:rPr lang="nl-NL" sz="4000" dirty="0" smtClean="0"/>
              <a:t>Du</a:t>
            </a:r>
          </a:p>
          <a:p>
            <a:r>
              <a:rPr lang="nl-NL" sz="4000" dirty="0" smtClean="0"/>
              <a:t>Er/</a:t>
            </a:r>
            <a:r>
              <a:rPr lang="nl-NL" sz="4000" dirty="0" err="1" smtClean="0"/>
              <a:t>sie</a:t>
            </a:r>
            <a:r>
              <a:rPr lang="nl-NL" sz="4000" dirty="0" smtClean="0"/>
              <a:t>/es</a:t>
            </a:r>
          </a:p>
          <a:p>
            <a:r>
              <a:rPr lang="nl-NL" sz="4000" dirty="0" err="1" smtClean="0"/>
              <a:t>Wir</a:t>
            </a:r>
            <a:endParaRPr lang="nl-NL" sz="4000" dirty="0" smtClean="0"/>
          </a:p>
          <a:p>
            <a:r>
              <a:rPr lang="nl-NL" sz="4000" dirty="0" err="1" smtClean="0"/>
              <a:t>Ihr</a:t>
            </a:r>
            <a:endParaRPr lang="nl-NL" sz="4000" dirty="0" smtClean="0"/>
          </a:p>
          <a:p>
            <a:r>
              <a:rPr lang="nl-NL" sz="4000" dirty="0" err="1" smtClean="0"/>
              <a:t>Sie</a:t>
            </a:r>
            <a:r>
              <a:rPr lang="nl-NL" sz="4000" dirty="0" smtClean="0"/>
              <a:t>/</a:t>
            </a:r>
            <a:r>
              <a:rPr lang="nl-NL" sz="4000" dirty="0" err="1" smtClean="0"/>
              <a:t>sie</a:t>
            </a:r>
            <a:endParaRPr lang="nl-NL" sz="4000" dirty="0"/>
          </a:p>
        </p:txBody>
      </p:sp>
      <p:sp>
        <p:nvSpPr>
          <p:cNvPr id="4" name="Tekstvak 3"/>
          <p:cNvSpPr txBox="1"/>
          <p:nvPr/>
        </p:nvSpPr>
        <p:spPr>
          <a:xfrm>
            <a:off x="4290060" y="974610"/>
            <a:ext cx="2906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 smtClean="0"/>
              <a:t>Spielen</a:t>
            </a:r>
            <a:endParaRPr lang="nl-NL" sz="4000" dirty="0"/>
          </a:p>
        </p:txBody>
      </p:sp>
      <p:sp>
        <p:nvSpPr>
          <p:cNvPr id="5" name="Tekstvak 4"/>
          <p:cNvSpPr txBox="1"/>
          <p:nvPr/>
        </p:nvSpPr>
        <p:spPr>
          <a:xfrm>
            <a:off x="5489448" y="161065"/>
            <a:ext cx="10144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800" b="1" dirty="0" smtClean="0">
                <a:solidFill>
                  <a:srgbClr val="FF0000"/>
                </a:solidFill>
              </a:rPr>
              <a:t>_</a:t>
            </a:r>
            <a:endParaRPr lang="nl-NL" sz="8800" b="1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290060" y="1682496"/>
            <a:ext cx="2906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 smtClean="0"/>
              <a:t>spiel</a:t>
            </a:r>
            <a:endParaRPr lang="nl-NL" sz="4000" dirty="0" smtClean="0"/>
          </a:p>
          <a:p>
            <a:r>
              <a:rPr lang="nl-NL" sz="4000" dirty="0" err="1" smtClean="0"/>
              <a:t>spiel</a:t>
            </a:r>
            <a:endParaRPr lang="nl-NL" sz="4000" dirty="0" smtClean="0"/>
          </a:p>
          <a:p>
            <a:r>
              <a:rPr lang="nl-NL" sz="4000" dirty="0" err="1" smtClean="0"/>
              <a:t>spiel</a:t>
            </a:r>
            <a:endParaRPr lang="nl-NL" sz="4000" dirty="0" smtClean="0"/>
          </a:p>
          <a:p>
            <a:r>
              <a:rPr lang="nl-NL" sz="4000" dirty="0" err="1" smtClean="0"/>
              <a:t>spiel</a:t>
            </a:r>
            <a:endParaRPr lang="nl-NL" sz="4000" dirty="0" smtClean="0"/>
          </a:p>
          <a:p>
            <a:r>
              <a:rPr lang="nl-NL" sz="4000" dirty="0" err="1" smtClean="0"/>
              <a:t>spiel</a:t>
            </a:r>
            <a:endParaRPr lang="nl-NL" sz="4000" dirty="0" smtClean="0"/>
          </a:p>
          <a:p>
            <a:r>
              <a:rPr lang="nl-NL" sz="4000" dirty="0" err="1"/>
              <a:t>s</a:t>
            </a:r>
            <a:r>
              <a:rPr lang="nl-NL" sz="4000" dirty="0" err="1" smtClean="0"/>
              <a:t>piel</a:t>
            </a:r>
            <a:endParaRPr lang="nl-NL" sz="4000" dirty="0" smtClean="0"/>
          </a:p>
          <a:p>
            <a:endParaRPr lang="nl-NL" sz="4000" dirty="0" smtClean="0"/>
          </a:p>
        </p:txBody>
      </p:sp>
      <p:sp>
        <p:nvSpPr>
          <p:cNvPr id="7" name="Tekstvak 6"/>
          <p:cNvSpPr txBox="1"/>
          <p:nvPr/>
        </p:nvSpPr>
        <p:spPr>
          <a:xfrm>
            <a:off x="5391404" y="1682496"/>
            <a:ext cx="29067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59F6"/>
                </a:solidFill>
              </a:rPr>
              <a:t>e</a:t>
            </a:r>
            <a:endParaRPr lang="nl-NL" sz="4000" dirty="0" smtClean="0">
              <a:solidFill>
                <a:srgbClr val="FF59F6"/>
              </a:solidFill>
            </a:endParaRPr>
          </a:p>
          <a:p>
            <a:r>
              <a:rPr lang="nl-NL" sz="4000" dirty="0" smtClean="0">
                <a:solidFill>
                  <a:srgbClr val="FF59F6"/>
                </a:solidFill>
              </a:rPr>
              <a:t>st</a:t>
            </a:r>
          </a:p>
          <a:p>
            <a:r>
              <a:rPr lang="nl-NL" sz="4000" dirty="0" smtClean="0">
                <a:solidFill>
                  <a:srgbClr val="FF59F6"/>
                </a:solidFill>
              </a:rPr>
              <a:t>t</a:t>
            </a:r>
          </a:p>
          <a:p>
            <a:r>
              <a:rPr lang="nl-NL" sz="4000" dirty="0" smtClean="0">
                <a:solidFill>
                  <a:srgbClr val="FF59F6"/>
                </a:solidFill>
              </a:rPr>
              <a:t>en</a:t>
            </a:r>
            <a:endParaRPr lang="nl-NL" sz="4000" dirty="0">
              <a:solidFill>
                <a:srgbClr val="FF59F6"/>
              </a:solidFill>
            </a:endParaRPr>
          </a:p>
          <a:p>
            <a:r>
              <a:rPr lang="nl-NL" sz="4000" dirty="0" smtClean="0">
                <a:solidFill>
                  <a:srgbClr val="FF59F6"/>
                </a:solidFill>
              </a:rPr>
              <a:t>t</a:t>
            </a:r>
          </a:p>
          <a:p>
            <a:r>
              <a:rPr lang="nl-NL" sz="4000" dirty="0" smtClean="0">
                <a:solidFill>
                  <a:srgbClr val="FF59F6"/>
                </a:solidFill>
              </a:rPr>
              <a:t>en</a:t>
            </a:r>
            <a:endParaRPr lang="nl-NL" sz="4000" dirty="0">
              <a:solidFill>
                <a:srgbClr val="FF59F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62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11022E-16 L 0.62839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1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1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578608" y="201168"/>
            <a:ext cx="5961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 err="1" smtClean="0"/>
              <a:t>Wohnen</a:t>
            </a:r>
            <a:endParaRPr lang="nl-NL" sz="4800" dirty="0"/>
          </a:p>
        </p:txBody>
      </p:sp>
      <p:sp>
        <p:nvSpPr>
          <p:cNvPr id="6" name="Tekstvak 5"/>
          <p:cNvSpPr txBox="1"/>
          <p:nvPr/>
        </p:nvSpPr>
        <p:spPr>
          <a:xfrm>
            <a:off x="897128" y="1592226"/>
            <a:ext cx="29067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 smtClean="0"/>
              <a:t>Ich</a:t>
            </a:r>
            <a:endParaRPr lang="nl-NL" sz="4000" dirty="0" smtClean="0"/>
          </a:p>
          <a:p>
            <a:r>
              <a:rPr lang="nl-NL" sz="4000" dirty="0" smtClean="0"/>
              <a:t>Du</a:t>
            </a:r>
          </a:p>
          <a:p>
            <a:r>
              <a:rPr lang="nl-NL" sz="4000" dirty="0" smtClean="0"/>
              <a:t>Er/</a:t>
            </a:r>
            <a:r>
              <a:rPr lang="nl-NL" sz="4000" dirty="0" err="1" smtClean="0"/>
              <a:t>sie</a:t>
            </a:r>
            <a:r>
              <a:rPr lang="nl-NL" sz="4000" dirty="0" smtClean="0"/>
              <a:t>/es</a:t>
            </a:r>
          </a:p>
          <a:p>
            <a:r>
              <a:rPr lang="nl-NL" sz="4000" dirty="0" err="1" smtClean="0"/>
              <a:t>Wir</a:t>
            </a:r>
            <a:endParaRPr lang="nl-NL" sz="4000" dirty="0" smtClean="0"/>
          </a:p>
          <a:p>
            <a:r>
              <a:rPr lang="nl-NL" sz="4000" dirty="0" err="1" smtClean="0"/>
              <a:t>Ihr</a:t>
            </a:r>
            <a:endParaRPr lang="nl-NL" sz="4000" dirty="0" smtClean="0"/>
          </a:p>
          <a:p>
            <a:r>
              <a:rPr lang="nl-NL" sz="4000" dirty="0" err="1" smtClean="0"/>
              <a:t>Sie</a:t>
            </a:r>
            <a:r>
              <a:rPr lang="nl-NL" sz="4000" dirty="0" smtClean="0"/>
              <a:t>/</a:t>
            </a:r>
            <a:r>
              <a:rPr lang="nl-NL" sz="4000" dirty="0" err="1" smtClean="0"/>
              <a:t>sie</a:t>
            </a:r>
            <a:endParaRPr lang="nl-NL" sz="4000" dirty="0"/>
          </a:p>
        </p:txBody>
      </p:sp>
      <p:sp>
        <p:nvSpPr>
          <p:cNvPr id="7" name="Tekstvak 6"/>
          <p:cNvSpPr txBox="1"/>
          <p:nvPr/>
        </p:nvSpPr>
        <p:spPr>
          <a:xfrm>
            <a:off x="4253484" y="1592226"/>
            <a:ext cx="2906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err="1" smtClean="0"/>
              <a:t>wohn</a:t>
            </a:r>
            <a:endParaRPr lang="nl-NL" sz="4000" dirty="0" smtClean="0"/>
          </a:p>
          <a:p>
            <a:r>
              <a:rPr lang="nl-NL" sz="4000" dirty="0" err="1" smtClean="0"/>
              <a:t>wohn</a:t>
            </a:r>
            <a:endParaRPr lang="nl-NL" sz="4000" dirty="0" smtClean="0"/>
          </a:p>
          <a:p>
            <a:r>
              <a:rPr lang="nl-NL" sz="4000" dirty="0" err="1" smtClean="0"/>
              <a:t>wohn</a:t>
            </a:r>
            <a:endParaRPr lang="nl-NL" sz="4000" dirty="0" smtClean="0"/>
          </a:p>
          <a:p>
            <a:r>
              <a:rPr lang="nl-NL" sz="4000" dirty="0" err="1" smtClean="0"/>
              <a:t>wohn</a:t>
            </a:r>
            <a:endParaRPr lang="nl-NL" sz="4000" dirty="0" smtClean="0"/>
          </a:p>
          <a:p>
            <a:r>
              <a:rPr lang="nl-NL" sz="4000" dirty="0" err="1" smtClean="0"/>
              <a:t>wohn</a:t>
            </a:r>
            <a:endParaRPr lang="nl-NL" sz="4000" dirty="0" smtClean="0"/>
          </a:p>
          <a:p>
            <a:r>
              <a:rPr lang="nl-NL" sz="4000" dirty="0" err="1" smtClean="0"/>
              <a:t>wohn</a:t>
            </a:r>
            <a:endParaRPr lang="nl-NL" sz="4000" dirty="0" smtClean="0"/>
          </a:p>
          <a:p>
            <a:endParaRPr lang="nl-NL" sz="4000" dirty="0" smtClean="0"/>
          </a:p>
        </p:txBody>
      </p:sp>
      <p:sp>
        <p:nvSpPr>
          <p:cNvPr id="8" name="Tekstvak 7"/>
          <p:cNvSpPr txBox="1"/>
          <p:nvPr/>
        </p:nvSpPr>
        <p:spPr>
          <a:xfrm>
            <a:off x="5559552" y="1592226"/>
            <a:ext cx="29067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BC80FF"/>
                </a:solidFill>
              </a:rPr>
              <a:t>e</a:t>
            </a:r>
            <a:endParaRPr lang="nl-NL" sz="4000" dirty="0" smtClean="0">
              <a:solidFill>
                <a:srgbClr val="BC80FF"/>
              </a:solidFill>
            </a:endParaRPr>
          </a:p>
          <a:p>
            <a:r>
              <a:rPr lang="nl-NL" sz="4000" dirty="0" smtClean="0">
                <a:solidFill>
                  <a:srgbClr val="BC80FF"/>
                </a:solidFill>
              </a:rPr>
              <a:t>st</a:t>
            </a:r>
          </a:p>
          <a:p>
            <a:r>
              <a:rPr lang="nl-NL" sz="4000" dirty="0" smtClean="0">
                <a:solidFill>
                  <a:srgbClr val="BC80FF"/>
                </a:solidFill>
              </a:rPr>
              <a:t>t</a:t>
            </a:r>
          </a:p>
          <a:p>
            <a:r>
              <a:rPr lang="nl-NL" sz="4000" dirty="0" smtClean="0">
                <a:solidFill>
                  <a:srgbClr val="BC80FF"/>
                </a:solidFill>
              </a:rPr>
              <a:t>en</a:t>
            </a:r>
            <a:endParaRPr lang="nl-NL" sz="4000" dirty="0">
              <a:solidFill>
                <a:srgbClr val="BC80FF"/>
              </a:solidFill>
            </a:endParaRPr>
          </a:p>
          <a:p>
            <a:r>
              <a:rPr lang="nl-NL" sz="4000" dirty="0" smtClean="0">
                <a:solidFill>
                  <a:srgbClr val="BC80FF"/>
                </a:solidFill>
              </a:rPr>
              <a:t>t</a:t>
            </a:r>
          </a:p>
          <a:p>
            <a:r>
              <a:rPr lang="nl-NL" sz="4000" dirty="0" smtClean="0">
                <a:solidFill>
                  <a:srgbClr val="BC80FF"/>
                </a:solidFill>
              </a:rPr>
              <a:t>en</a:t>
            </a:r>
            <a:endParaRPr lang="nl-NL" sz="4000" dirty="0">
              <a:solidFill>
                <a:srgbClr val="BC8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66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 rot="1589650">
            <a:off x="-677508" y="3456385"/>
            <a:ext cx="15647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</a:rPr>
              <a:t>ALLEEN bij zwakke werkwoorden tegenwoordige tijd!!!</a:t>
            </a:r>
            <a:endParaRPr lang="nl-NL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62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526" y="0"/>
            <a:ext cx="68473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32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ergave">
  <a:themeElements>
    <a:clrScheme name="Weergav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Weergav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eergav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54</TotalTime>
  <Words>58</Words>
  <Application>Microsoft Macintosh PowerPoint</Application>
  <PresentationFormat>Breedbeeld</PresentationFormat>
  <Paragraphs>45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American Typewriter</vt:lpstr>
      <vt:lpstr>Arial</vt:lpstr>
      <vt:lpstr>Calibri</vt:lpstr>
      <vt:lpstr>Century Schoolbook</vt:lpstr>
      <vt:lpstr>Wingdings 2</vt:lpstr>
      <vt:lpstr>Weergave</vt:lpstr>
      <vt:lpstr>Werkwoorden tegenwoordige tijd</vt:lpstr>
      <vt:lpstr>Een STukje Taart EN Thee ENzo</vt:lpstr>
      <vt:lpstr>Een  STukje  Taart  EN  Thee  ENzo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Werkwoorden tegenwoordige tijd</dc:title>
  <dc:creator>Nikita de Jong</dc:creator>
  <cp:lastModifiedBy>Nikita de Jong</cp:lastModifiedBy>
  <cp:revision>7</cp:revision>
  <dcterms:created xsi:type="dcterms:W3CDTF">2018-05-13T11:16:01Z</dcterms:created>
  <dcterms:modified xsi:type="dcterms:W3CDTF">2018-05-14T08:08:28Z</dcterms:modified>
</cp:coreProperties>
</file>